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67" r:id="rId4"/>
    <p:sldId id="266" r:id="rId5"/>
    <p:sldId id="265" r:id="rId6"/>
    <p:sldId id="264" r:id="rId7"/>
    <p:sldId id="263" r:id="rId8"/>
    <p:sldId id="262" r:id="rId9"/>
    <p:sldId id="261" r:id="rId10"/>
    <p:sldId id="260" r:id="rId11"/>
    <p:sldId id="257" r:id="rId12"/>
    <p:sldId id="259" r:id="rId13"/>
    <p:sldId id="25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AC0F-0AAD-4350-95EB-73FCDA429019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7AF0A-0083-40A7-A3B6-735C1C653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41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AC0F-0AAD-4350-95EB-73FCDA429019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7AF0A-0083-40A7-A3B6-735C1C653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496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AC0F-0AAD-4350-95EB-73FCDA429019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7AF0A-0083-40A7-A3B6-735C1C653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76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AC0F-0AAD-4350-95EB-73FCDA429019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7AF0A-0083-40A7-A3B6-735C1C653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394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AC0F-0AAD-4350-95EB-73FCDA429019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7AF0A-0083-40A7-A3B6-735C1C653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09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AC0F-0AAD-4350-95EB-73FCDA429019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7AF0A-0083-40A7-A3B6-735C1C653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631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AC0F-0AAD-4350-95EB-73FCDA429019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7AF0A-0083-40A7-A3B6-735C1C653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903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AC0F-0AAD-4350-95EB-73FCDA429019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7AF0A-0083-40A7-A3B6-735C1C653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888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AC0F-0AAD-4350-95EB-73FCDA429019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7AF0A-0083-40A7-A3B6-735C1C653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433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AC0F-0AAD-4350-95EB-73FCDA429019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7AF0A-0083-40A7-A3B6-735C1C653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81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AC0F-0AAD-4350-95EB-73FCDA429019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7AF0A-0083-40A7-A3B6-735C1C653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010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4AC0F-0AAD-4350-95EB-73FCDA429019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7AF0A-0083-40A7-A3B6-735C1C6531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70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9573" y="857250"/>
            <a:ext cx="6857999" cy="51434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20" y="483443"/>
            <a:ext cx="4992777" cy="25853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КОНКУРС</a:t>
            </a:r>
          </a:p>
          <a:p>
            <a:pPr algn="ctr"/>
            <a:r>
              <a:rPr lang="ru-RU" sz="5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 «ОСЕННЯЯ </a:t>
            </a:r>
          </a:p>
          <a:p>
            <a:pPr algn="ctr"/>
            <a:r>
              <a:rPr lang="ru-RU" sz="5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КОМПОЗИЦИЯ»</a:t>
            </a:r>
            <a:endParaRPr lang="ru-RU" sz="54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20" y="3218892"/>
            <a:ext cx="4969182" cy="3391467"/>
          </a:xfrm>
          <a:prstGeom prst="rect">
            <a:avLst/>
          </a:prstGeom>
        </p:spPr>
      </p:pic>
      <p:pic>
        <p:nvPicPr>
          <p:cNvPr id="5" name="detskaya_-_Ah_kakaya_osen_(iPlayer.fm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55748" y="582010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8099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852">
        <p14:ripple/>
      </p:transition>
    </mc:Choice>
    <mc:Fallback>
      <p:transition spd="slow" advTm="68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8819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883">
        <p14:ripple/>
      </p:transition>
    </mc:Choice>
    <mc:Fallback>
      <p:transition spd="slow" advTm="7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613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453">
        <p14:ripple/>
      </p:transition>
    </mc:Choice>
    <mc:Fallback>
      <p:transition spd="slow" advTm="74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4561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620">
        <p14:ripple/>
      </p:transition>
    </mc:Choice>
    <mc:Fallback>
      <p:transition spd="slow" advTm="86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7999" cy="5143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1992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490">
        <p14:ripple/>
      </p:transition>
    </mc:Choice>
    <mc:Fallback>
      <p:transition spd="slow" advTm="74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20" y="3218892"/>
            <a:ext cx="4969182" cy="33914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77714" y="1056648"/>
            <a:ext cx="853041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СПАСИБО </a:t>
            </a:r>
          </a:p>
          <a:p>
            <a:pPr algn="ctr"/>
            <a:r>
              <a:rPr lang="ru-RU" sz="7200" b="1" cap="none" spc="0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ВСЕМ УЧАСТНИКАМ!</a:t>
            </a:r>
            <a:endParaRPr lang="ru-RU" sz="7200" b="1" cap="none" spc="0" dirty="0">
              <a:ln w="222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40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3597">
        <p14:ripple/>
      </p:transition>
    </mc:Choice>
    <mc:Fallback>
      <p:transition spd="slow" advTm="135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488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645">
        <p14:ripple/>
      </p:transition>
    </mc:Choice>
    <mc:Fallback>
      <p:transition spd="slow"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776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729">
        <p14:ripple/>
      </p:transition>
    </mc:Choice>
    <mc:Fallback>
      <p:transition spd="slow" advTm="87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997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425">
        <p14:ripple/>
      </p:transition>
    </mc:Choice>
    <mc:Fallback>
      <p:transition spd="slow" advTm="74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45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532">
        <p14:ripple/>
      </p:transition>
    </mc:Choice>
    <mc:Fallback>
      <p:transition spd="slow" advTm="75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7645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824">
        <p14:ripple/>
      </p:transition>
    </mc:Choice>
    <mc:Fallback>
      <p:transition spd="slow" advTm="68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331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602">
        <p14:ripple/>
      </p:transition>
    </mc:Choice>
    <mc:Fallback>
      <p:transition spd="slow" advTm="66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162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309">
        <p14:ripple/>
      </p:transition>
    </mc:Choice>
    <mc:Fallback>
      <p:transition spd="slow" advTm="103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0854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853">
        <p14:ripple/>
      </p:transition>
    </mc:Choice>
    <mc:Fallback>
      <p:transition spd="slow" advTm="7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10</Words>
  <Application>Microsoft Office PowerPoint</Application>
  <PresentationFormat>Широкоэкранный</PresentationFormat>
  <Paragraphs>5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4</cp:revision>
  <dcterms:created xsi:type="dcterms:W3CDTF">2015-09-20T11:27:10Z</dcterms:created>
  <dcterms:modified xsi:type="dcterms:W3CDTF">2015-09-21T12:40:16Z</dcterms:modified>
</cp:coreProperties>
</file>